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9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0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3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99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6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06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6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24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7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2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64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E9C2C-F388-4185-85CF-AFDD08B53C54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BF3A4-76F7-4C2F-A641-0EE9C9D44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2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   NCCOC 2017 Biennial Convention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600" y="0"/>
            <a:ext cx="3454400" cy="14311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61977" y="4434099"/>
            <a:ext cx="81551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3rd Quarter NCCOC Meeting </a:t>
            </a:r>
          </a:p>
          <a:p>
            <a:pPr algn="ctr"/>
            <a:r>
              <a:rPr lang="en-US" sz="2400" b="1" dirty="0"/>
              <a:t>August 13, 2016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Hosted by High Country Chapter</a:t>
            </a:r>
          </a:p>
          <a:p>
            <a:pPr algn="ctr"/>
            <a:r>
              <a:rPr lang="en-US" b="1" dirty="0"/>
              <a:t>Blowing Rock, NC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6629" y="2594171"/>
            <a:ext cx="99858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PLANNING UPDATE</a:t>
            </a:r>
          </a:p>
        </p:txBody>
      </p:sp>
    </p:spTree>
    <p:extLst>
      <p:ext uri="{BB962C8B-B14F-4D97-AF65-F5344CB8AC3E}">
        <p14:creationId xmlns:p14="http://schemas.microsoft.com/office/powerpoint/2010/main" val="1071390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   NCCOC 2017 Biennial Convention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600" y="0"/>
            <a:ext cx="3454400" cy="14311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39092" y="1555932"/>
            <a:ext cx="1025236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2</a:t>
            </a:r>
            <a:r>
              <a:rPr lang="en-US" sz="3200" b="1" baseline="30000" dirty="0"/>
              <a:t>nd</a:t>
            </a:r>
            <a:r>
              <a:rPr lang="en-US" sz="3200" b="1" dirty="0"/>
              <a:t> </a:t>
            </a:r>
            <a:r>
              <a:rPr lang="en-US" sz="3200" b="1" dirty="0" err="1"/>
              <a:t>Qtr</a:t>
            </a:r>
            <a:r>
              <a:rPr lang="en-US" sz="3200" b="1" dirty="0"/>
              <a:t> meeting resulted in numerous suggestions for land based or cruise possibilities, including a river cruise.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Worked with travel agent Jim Jackson to narrow options and come up with a viable alternative for a land based and a cruise option.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Ruled out a river cruise because of cost and different embarkation and debarkation locations.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34415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   NCCOC 2017 Biennial Convention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600" y="0"/>
            <a:ext cx="3454400" cy="14311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99654" y="1421345"/>
            <a:ext cx="1079269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/>
          </a:p>
          <a:p>
            <a:pPr algn="ctr"/>
            <a:r>
              <a:rPr lang="en-US" sz="4400" b="1" dirty="0"/>
              <a:t>LAND</a:t>
            </a:r>
          </a:p>
          <a:p>
            <a:pPr algn="ctr"/>
            <a:endParaRPr lang="en-US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Considered 3 alternatives:  Williamsburg, Charleston, and</a:t>
            </a:r>
          </a:p>
          <a:p>
            <a:r>
              <a:rPr lang="en-US" sz="3200" b="1" dirty="0"/>
              <a:t>     Savannah</a:t>
            </a:r>
          </a:p>
          <a:p>
            <a:pPr marL="457200" indent="-457200">
              <a:buFontTx/>
              <a:buChar char="-"/>
            </a:pPr>
            <a:endParaRPr lang="en-US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Approximately $1,300 - $1,600 per room for 3 nights/4 days</a:t>
            </a:r>
          </a:p>
          <a:p>
            <a:pPr marL="457200" indent="-457200">
              <a:buFontTx/>
              <a:buChar char="-"/>
            </a:pPr>
            <a:endParaRPr lang="en-US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Variety of activities nearby</a:t>
            </a:r>
          </a:p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44258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   NCCOC 2017 Biennial Convention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600" y="0"/>
            <a:ext cx="3454400" cy="14311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65909" y="1352073"/>
            <a:ext cx="1046018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SEA</a:t>
            </a:r>
          </a:p>
          <a:p>
            <a:pPr algn="ctr"/>
            <a:endParaRPr lang="en-US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Considered length, port, cruise line, destination, cost</a:t>
            </a:r>
          </a:p>
          <a:p>
            <a:endParaRPr lang="en-US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5-7 days departing from Boston, Tampa, Baltimore, Charleston, or Port Canaveral on either RCCL or Carnival </a:t>
            </a:r>
            <a:endParaRPr lang="en-US" b="1" dirty="0"/>
          </a:p>
          <a:p>
            <a:r>
              <a:rPr lang="en-US" b="1" dirty="0"/>
              <a:t>	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Canada/New England, Eastern/Western Caribbean,</a:t>
            </a:r>
          </a:p>
          <a:p>
            <a:r>
              <a:rPr lang="en-US" sz="3200" b="1" dirty="0"/>
              <a:t>     Bermuda, and Bahamas</a:t>
            </a:r>
            <a:endParaRPr lang="en-US" b="1" dirty="0"/>
          </a:p>
          <a:p>
            <a:endParaRPr lang="en-US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Approximately $1,800 - $3,700 per cabin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62816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   NCCOC 2017 Biennial Convention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600" y="0"/>
            <a:ext cx="3454400" cy="14311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83673" y="1606072"/>
            <a:ext cx="10210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Land Recommendation</a:t>
            </a:r>
          </a:p>
          <a:p>
            <a:pPr algn="ctr"/>
            <a:endParaRPr lang="en-US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Williamsburg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3 nights/4 days at Williamsburg Lodge in Historic District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Breakfast/Dinner/Cocktails included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Entrance/tours to all Colonial Williamsburg exhibits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Variety of other activities/venues nearby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$1,770 per couple inclusive of taxes, tips,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$1,270 for single occupancy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788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   NCCOC 2017 Biennial Convention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600" y="0"/>
            <a:ext cx="3454400" cy="14311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90600" y="1325563"/>
            <a:ext cx="102108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Sea Recommendation</a:t>
            </a:r>
          </a:p>
          <a:p>
            <a:pPr algn="ctr"/>
            <a:endParaRPr lang="en-US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6 day/5 night RCCL cruise from Baltimore to Bermuda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RCCL’s Grandeur of the Seas liner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Depart Baltimore at 5 p.m. and after day at sea arrive next afternoon at King’s Wharf, Bermuda for overnight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Depart King’s Wharf next afternoon for Baltimore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/>
              <a:t>Day at sea and arrive Baltimore at 7 a.m. on day 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/>
              <a:t>$</a:t>
            </a:r>
            <a:r>
              <a:rPr lang="en-US" sz="3200" b="1" dirty="0"/>
              <a:t>985 - $1,295 per cabin double occupancy including taxes, port fees, and onboard gratuities</a:t>
            </a:r>
          </a:p>
          <a:p>
            <a:endParaRPr lang="en-US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137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   NCCOC 2017 Biennial Convention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600" y="0"/>
            <a:ext cx="3454400" cy="14311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83673" y="1606072"/>
            <a:ext cx="10210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400" b="1" dirty="0"/>
          </a:p>
          <a:p>
            <a:pPr algn="ctr"/>
            <a:endParaRPr lang="en-US" sz="4400" b="1" dirty="0"/>
          </a:p>
          <a:p>
            <a:pPr algn="ctr"/>
            <a:r>
              <a:rPr lang="en-US" sz="5400" b="1" dirty="0"/>
              <a:t>Discussion/Decision</a:t>
            </a:r>
          </a:p>
          <a:p>
            <a:pPr algn="ctr"/>
            <a:endParaRPr lang="en-US" sz="4400" b="1" dirty="0"/>
          </a:p>
          <a:p>
            <a:pPr algn="ctr"/>
            <a:endParaRPr lang="en-US" sz="4400" b="1" dirty="0"/>
          </a:p>
          <a:p>
            <a:pPr algn="ctr"/>
            <a:endParaRPr lang="en-US" b="1" dirty="0"/>
          </a:p>
          <a:p>
            <a:endParaRPr lang="en-US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222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3587</TotalTime>
  <Words>292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  NCCOC 2017 Biennial Convention</vt:lpstr>
      <vt:lpstr>   NCCOC 2017 Biennial Convention</vt:lpstr>
      <vt:lpstr>   NCCOC 2017 Biennial Convention</vt:lpstr>
      <vt:lpstr>   NCCOC 2017 Biennial Convention</vt:lpstr>
      <vt:lpstr>   NCCOC 2017 Biennial Convention</vt:lpstr>
      <vt:lpstr>   NCCOC 2017 Biennial Convention</vt:lpstr>
      <vt:lpstr>   NCCOC 2017 Biennial Convention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NCCOC 2017 Biennial Convention</dc:title>
  <dc:creator>Gary Marlar</dc:creator>
  <cp:lastModifiedBy>Gary Marlar</cp:lastModifiedBy>
  <cp:revision>29</cp:revision>
  <dcterms:created xsi:type="dcterms:W3CDTF">2016-03-15T21:33:48Z</dcterms:created>
  <dcterms:modified xsi:type="dcterms:W3CDTF">2016-07-29T15:41:30Z</dcterms:modified>
</cp:coreProperties>
</file>